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1" r:id="rId8"/>
    <p:sldId id="265" r:id="rId9"/>
    <p:sldId id="262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9F1593-9F75-01D8-9D08-B58DA6F8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A17C46-3DAB-C8BD-CD82-BD0C6324A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BC341D-BE26-D60C-3508-091ADDC4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EF50BE-655C-703E-2771-E280E81E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B2A906-B939-B5AF-F8D9-B2336ECA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42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22820A-65DC-E992-C2E4-5935214D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9D2B41-9A54-958C-0320-71CBC45B6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260BCB-0D1C-BC96-C145-435044D6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147442-DD6F-8958-371B-1BF5BEDE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3DCD31-BF01-FBE4-E4AF-9E734651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39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2D775D9-E711-E36F-D22C-5CECC538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B543EC7-3DA4-17DA-8929-9945504E4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21D440-B434-CCA5-DC8C-9426137B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4A310C-A3DF-B563-997C-74819F2D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EE3620-5F73-0660-2EC7-E9AD9604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388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FC038A-4D3B-0BC0-4641-F1FA15A0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24CFDF-09B8-B192-E998-18C01C34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AF1895-8B85-AF05-D83B-5E367799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C3D22D-6FFD-703C-5890-7F118261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622015-B679-322F-0867-1194393B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47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86B1B0-70C8-B97C-B9AD-2EF11213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12210C0-74B1-8DAC-20C7-0510CFD3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81202B-F485-AC65-1C95-5FAF8058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48659A-3C0F-8D1B-9D2F-720C9D35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5B6D74-A04B-7A81-330A-9199D0E5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678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C67A84-B6EE-BA9B-1707-B0738C39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D2D0A9-E386-859F-0CC3-BF6BD82ED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0CF6F47-4C2C-96EE-6500-D6A5858AE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3315F7-FD55-A1B1-7ABB-25471D1E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5BFBAC-7AA4-0FED-111E-1517CBF4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F4B0F1-0805-EDB1-F773-195CFD97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86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A32997-F992-4E95-0C8F-E580DD11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80FD0CB-A836-A547-FBA8-7CD0A7B46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200B10F-FA19-6EBA-6C98-CAD683A5E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DC47286-6A59-2A50-6FD1-A176889B6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15D6AC0-AEEE-E04E-0D3A-DB299057F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64FF3F6-25D6-D015-E29C-B4FDB885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13500DA-E6D4-ACC2-C2B6-959D414C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AE1B1F4-E718-F51A-B047-28F8E7FC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769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E354FC-4A3C-EE9C-AEF4-73D1C140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05EECD-8E13-6A82-416C-633CFCC8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3168D72-A598-7FC4-1639-C4755F1E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E39EDA8-9F7E-6529-48F2-D6A3B589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684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DD2E886-E101-9553-A87B-00C5B81D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56232A2-1BE6-FAF3-5977-DF99CEDD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CE1C2D-9644-196C-9A9E-18855425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97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81DBD0-BDE1-7EFB-CC0C-2C24E0A2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525D6D-FEF2-096B-2B41-2379C785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16766FC-A1CE-0DA3-A988-B17CB9D1D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57138AC-E086-AB08-98D9-A372B8F3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D8E322-276A-14FE-0C7A-D05DACB2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133198-3C48-84D9-3574-3A2BFF19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20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8B8570-951E-D91A-C819-1EC46B78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3528F57-1DF5-35DC-34AB-CD7470D15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C2C314-74F9-A0C1-D785-9BAE9A630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EB832B5-FA87-35E4-AE5D-8E4E5309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E54D024-0250-4818-FCC4-59700D52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918E4F3-92A3-42C7-391E-BC21D2E5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626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7A8B63F-3221-D7AC-B952-06BB5ACB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422F381-2EC4-9574-33A4-669CC27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BB8B86-CA6C-F310-370F-5C40E4028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98A0FB-3333-422E-96B4-7136FFED37A8}" type="datetimeFigureOut">
              <a:rPr lang="sv-SE" smtClean="0"/>
              <a:t>2024-01-31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162752-4239-168B-7EFF-21013C4BD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39361F-D26E-574F-4051-7E2B4C973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6C6642-1DB9-49C3-93AF-7A1B655CEC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28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TZae0Hq1ak" TargetMode="External"/><Relationship Id="rId5" Type="http://schemas.openxmlformats.org/officeDocument/2006/relationships/hyperlink" Target="https://www.youtube.com/watch?v=jnvseMW5_LM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837C0C4-017D-C398-5D9C-290EF37D2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5907" b="1"/>
          <a:stretch/>
        </p:blipFill>
        <p:spPr>
          <a:xfrm>
            <a:off x="5029200" y="-4"/>
            <a:ext cx="7162800" cy="344962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8F3A98B-27B9-C9B8-E739-A29366624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3" r="-1" b="21860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54" name="Rectangle 4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ABCD26F-4A80-43F0-C1C8-CA8FCA7FD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sv-SE" sz="5000">
                <a:solidFill>
                  <a:schemeClr val="bg1"/>
                </a:solidFill>
              </a:rPr>
              <a:t>Inkoppling fjärrvärme Finnsnäshöjden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2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EBF1BDF-7104-2A1A-829C-3E55D97A6165}"/>
              </a:ext>
            </a:extLst>
          </p:cNvPr>
          <p:cNvSpPr txBox="1"/>
          <p:nvPr/>
        </p:nvSpPr>
        <p:spPr>
          <a:xfrm>
            <a:off x="87238" y="2738142"/>
            <a:ext cx="5225115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Vad kommer att hända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- </a:t>
            </a:r>
            <a:r>
              <a:rPr lang="en-US" sz="2200" dirty="0" err="1"/>
              <a:t>Egen</a:t>
            </a:r>
            <a:r>
              <a:rPr lang="en-US" sz="2200" dirty="0"/>
              <a:t> </a:t>
            </a:r>
            <a:r>
              <a:rPr lang="en-US" sz="2200" dirty="0" err="1"/>
              <a:t>fjärrvärmeanslutning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varje</a:t>
            </a:r>
            <a:r>
              <a:rPr lang="en-US" sz="2200" dirty="0"/>
              <a:t> </a:t>
            </a:r>
            <a:r>
              <a:rPr lang="en-US" sz="2200" dirty="0" err="1"/>
              <a:t>lgh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- Egen </a:t>
            </a:r>
            <a:r>
              <a:rPr lang="en-US" sz="2200" dirty="0" err="1"/>
              <a:t>värmeväxlare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- </a:t>
            </a:r>
            <a:r>
              <a:rPr lang="en-US" sz="2200" dirty="0" err="1"/>
              <a:t>Nytt</a:t>
            </a:r>
            <a:r>
              <a:rPr lang="en-US" sz="2200" dirty="0"/>
              <a:t> </a:t>
            </a:r>
            <a:r>
              <a:rPr lang="en-US" sz="2200" dirty="0" err="1"/>
              <a:t>värmesystem</a:t>
            </a:r>
            <a:r>
              <a:rPr lang="en-US" sz="2200" dirty="0"/>
              <a:t> </a:t>
            </a:r>
            <a:r>
              <a:rPr lang="en-US" sz="2200" dirty="0" err="1"/>
              <a:t>radiatorer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- </a:t>
            </a:r>
            <a:r>
              <a:rPr lang="en-US" sz="2200" dirty="0" err="1"/>
              <a:t>Ombyggd</a:t>
            </a:r>
            <a:r>
              <a:rPr lang="en-US" sz="2200" dirty="0"/>
              <a:t> ventilation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E72D0D3-AABA-706E-188D-C773B02D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52" y="1418291"/>
            <a:ext cx="6578563" cy="3832013"/>
          </a:xfrm>
          <a:prstGeom prst="rect">
            <a:avLst/>
          </a:prstGeom>
        </p:spPr>
      </p:pic>
      <p:pic>
        <p:nvPicPr>
          <p:cNvPr id="6" name="Bildobjekt 5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46880B8F-D766-78A8-40D3-003C66B7F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4" b="2"/>
          <a:stretch/>
        </p:blipFill>
        <p:spPr>
          <a:xfrm>
            <a:off x="304800" y="140804"/>
            <a:ext cx="1786558" cy="7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89A7BF-11EC-63DA-97A2-6BEC2222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06" y="102373"/>
            <a:ext cx="2187103" cy="85297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AC73E8F-7E95-FB2C-25AD-EE7202C7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63" y="3235172"/>
            <a:ext cx="4572609" cy="221143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B2D8D7F-CA05-CF99-1BC4-8BAC2499B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78" r="-1" b="9702"/>
          <a:stretch/>
        </p:blipFill>
        <p:spPr>
          <a:xfrm>
            <a:off x="487734" y="2894614"/>
            <a:ext cx="5705963" cy="2892551"/>
          </a:xfrm>
          <a:prstGeom prst="rect">
            <a:avLst/>
          </a:prstGeom>
        </p:spPr>
      </p:pic>
      <p:grpSp>
        <p:nvGrpSpPr>
          <p:cNvPr id="224" name="Group 220">
            <a:extLst>
              <a:ext uri="{FF2B5EF4-FFF2-40B4-BE49-F238E27FC236}">
                <a16:creationId xmlns:a16="http://schemas.microsoft.com/office/drawing/2014/main" id="{BC054689-56EC-BBEF-17D5-3FAEAFF5C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D84F49E-6627-6F97-5C42-38166C79C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60E6611D-1F85-FC1B-8175-3F6F70729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ruta 3">
            <a:extLst>
              <a:ext uri="{FF2B5EF4-FFF2-40B4-BE49-F238E27FC236}">
                <a16:creationId xmlns:a16="http://schemas.microsoft.com/office/drawing/2014/main" id="{B1F960A5-D100-49E1-5886-E8F4ED48744C}"/>
              </a:ext>
            </a:extLst>
          </p:cNvPr>
          <p:cNvSpPr txBox="1"/>
          <p:nvPr/>
        </p:nvSpPr>
        <p:spPr>
          <a:xfrm>
            <a:off x="-552145" y="35639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DF2385B-2B52-96B2-1851-2D433A944E99}"/>
              </a:ext>
            </a:extLst>
          </p:cNvPr>
          <p:cNvSpPr txBox="1"/>
          <p:nvPr/>
        </p:nvSpPr>
        <p:spPr>
          <a:xfrm>
            <a:off x="4767649" y="1525333"/>
            <a:ext cx="637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5"/>
              </a:rPr>
              <a:t>Så fungerar en fjärrvärmecentral (youtube.com)</a:t>
            </a:r>
            <a:endParaRPr lang="sv-SE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518C5977-42DE-4E9C-E27D-117D5FC34BDB}"/>
              </a:ext>
            </a:extLst>
          </p:cNvPr>
          <p:cNvSpPr txBox="1"/>
          <p:nvPr/>
        </p:nvSpPr>
        <p:spPr>
          <a:xfrm>
            <a:off x="4767649" y="955343"/>
            <a:ext cx="637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6"/>
              </a:rPr>
              <a:t>Arbete på fjärrvärmenät (youtube.com)</a:t>
            </a:r>
            <a:endParaRPr lang="sv-SE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5DF93E3-2F94-7BEC-D340-B911D2AD2B65}"/>
              </a:ext>
            </a:extLst>
          </p:cNvPr>
          <p:cNvSpPr txBox="1"/>
          <p:nvPr/>
        </p:nvSpPr>
        <p:spPr>
          <a:xfrm>
            <a:off x="4767649" y="528858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/>
              <a:t>Filmer</a:t>
            </a:r>
          </a:p>
        </p:txBody>
      </p:sp>
    </p:spTree>
    <p:extLst>
      <p:ext uri="{BB962C8B-B14F-4D97-AF65-F5344CB8AC3E}">
        <p14:creationId xmlns:p14="http://schemas.microsoft.com/office/powerpoint/2010/main" val="312600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karta, Flygfotografi, flygbaserad, Fågelperspektiv&#10;&#10;Automatiskt genererad beskrivning">
            <a:extLst>
              <a:ext uri="{FF2B5EF4-FFF2-40B4-BE49-F238E27FC236}">
                <a16:creationId xmlns:a16="http://schemas.microsoft.com/office/drawing/2014/main" id="{EFDE855E-E8B7-E06E-CB8F-E7F59BC86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7" b="-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FF453B9-D3F7-821A-A77B-300B229E2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0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DC4FD37-C37B-F172-DE1F-9D0EF99F6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9" b="11996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8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02A402F-2F0B-A906-4B06-2A5E7D3B4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16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07CFFCD-C811-0994-675F-569D3012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52" y="457200"/>
            <a:ext cx="70130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935A709-CFE2-981C-B04B-8CB1F8262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1" r="11400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Bildobjekt 4" descr="En bild som visar utomhus, träd, mark, himmel&#10;&#10;Automatiskt genererad beskrivning">
            <a:extLst>
              <a:ext uri="{FF2B5EF4-FFF2-40B4-BE49-F238E27FC236}">
                <a16:creationId xmlns:a16="http://schemas.microsoft.com/office/drawing/2014/main" id="{7480390D-A19A-44E4-C61E-388B7B13E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" r="1759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DA1EAA6-07BE-A7F5-8AA9-E5E505E98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86" r="-2" b="6917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2B8A537-63F8-AC10-C173-236B2CE13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52" r="-3" b="13556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9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41</Words>
  <Application>Microsoft Office PowerPoint</Application>
  <PresentationFormat>Bredbild</PresentationFormat>
  <Paragraphs>10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Office-tema</vt:lpstr>
      <vt:lpstr>Inkoppling fjärrvärme Finnsnäshöjden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Inkoppling fjärrvärme och vatten Plog –och Lievägen</dc:title>
  <dc:creator>Daniel</dc:creator>
  <cp:lastModifiedBy>Andersson</cp:lastModifiedBy>
  <cp:revision>7</cp:revision>
  <dcterms:created xsi:type="dcterms:W3CDTF">2024-01-24T08:19:17Z</dcterms:created>
  <dcterms:modified xsi:type="dcterms:W3CDTF">2024-01-31T08:18:06Z</dcterms:modified>
</cp:coreProperties>
</file>